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9" r:id="rId1"/>
  </p:sldMasterIdLst>
  <p:notesMasterIdLst>
    <p:notesMasterId r:id="rId6"/>
  </p:notesMasterIdLst>
  <p:sldIdLst>
    <p:sldId id="292" r:id="rId2"/>
    <p:sldId id="289" r:id="rId3"/>
    <p:sldId id="300" r:id="rId4"/>
    <p:sldId id="293" r:id="rId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81FF"/>
    <a:srgbClr val="FF7C80"/>
    <a:srgbClr val="000000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52"/>
    <p:restoredTop sz="95820"/>
  </p:normalViewPr>
  <p:slideViewPr>
    <p:cSldViewPr snapToGrid="0" snapToObjects="1">
      <p:cViewPr varScale="1">
        <p:scale>
          <a:sx n="62" d="100"/>
          <a:sy n="62" d="100"/>
        </p:scale>
        <p:origin x="90" y="1086"/>
      </p:cViewPr>
      <p:guideLst>
        <p:guide orient="horz" pos="119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0912C-B4D9-4392-8B41-09C72A4CAB3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72E31-8190-4080-9056-5B9117551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8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3D246-B88C-887B-1B9B-9E311BDE7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857F13-97E8-5342-FAE6-05536E1DD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A82CD8-C20D-8382-4470-A33FE1D7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B0691E-19E5-B26A-78C4-5C804030D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40E96D-4A19-F5C0-8D6E-C84EC716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0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69CFF-E2DB-BA3F-0813-743C9E410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239CB4-5CD2-F509-D072-93F730DD2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BA3BB9-4653-DE7F-E380-5ABFA10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3557EB-9D5D-781D-E9E1-9E510B59D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EED2B7-1CD1-285B-B205-61AC7293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3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8D2C4F-D209-CD89-FF84-561A6310B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C8E0491-4BEB-B39F-A382-AB1C1D35B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260E22-F6F2-D6CB-4050-F95BD76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EECE3A-14C6-0C6A-2978-4BB62041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0B2005-ADDE-2C8F-21C8-810F231C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08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BE23F-7954-DCE3-FE02-AF7F00D5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1E7E0A-591A-F08A-F1D3-34A889912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4CF4B3-749C-7990-4B27-69401DC5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1FF8B0-D5A3-CCEE-92E0-565B29B5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7A59C7-532A-CC3C-22B7-D692DC3A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5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8B2DA-A049-E9AC-D459-465F1FD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93BE46-2374-9A16-B4FA-937C95C35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6384B-234A-937F-F881-CF3957A9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51BE59-F0B7-AF6A-B6B2-226C8236A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792693-11B0-FD47-7B23-2A913EAA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5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B9967-68D1-4C09-16EE-05A9F037C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CB5EE6-0A15-A211-5377-3A11C484E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70CB97-3048-3EBC-A107-3FD4E4514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4AF2A3-3363-A289-F5F3-3E202C8A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0BFC8B-C993-CE27-320B-69BE716A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E52D93-637B-1D9A-8FDD-6B554785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6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C3E2E-C6C1-0E7E-155F-49A4A0AB2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BF99F0-E1FC-8B15-2CE0-7B2DD3FDF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4848BD-C56C-D7F9-7464-0C5F8D7D0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D6C171-A029-8DFA-3D77-A6CFC1CA0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831B09-7F85-36D1-0438-5CF31D4E8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E6E7C1-D9BE-A9F8-BB24-F45F459FF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2D4C522-6E79-569C-1CF2-1AE57311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654B6D-0300-CE82-3D3E-29271A69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9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84BE0-5028-11F8-AE17-BACD4B36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8069F1-AF84-687F-9F5B-E4955020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D721A8-C1C3-C8DA-2DBF-3CF68982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814A9C-B981-2C53-63BF-93658F97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2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4D718F-4F34-89BF-A563-69A1990AA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798097-2BCA-CFB8-3CEE-4529F553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8D7771-6442-1A00-4D55-5747680F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0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3C38C-DD79-4E8F-8606-6991E409A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0C4DF9-5F5F-BE6D-104D-11832C40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5E2758-7D04-9BA0-C404-7AE00710C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5D1788-059B-1FF2-7382-A16FF424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1F1EB1-57F0-A424-5182-073D3EC0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AE4D45-8668-B649-3255-DDDAC20C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6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7C94C5-75AD-829E-8356-7F2703A5F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9E4E523-C714-4A3B-4D2E-C890B23A8E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A648C9-4CE3-3879-68D1-AB9FC1D26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8E0868-6689-E04B-7FBA-4D9CB864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7CD362-B2F6-CBEF-668A-1C4DED62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4A0920-3A00-AA36-3109-43BD4EF39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5901C9-1103-E725-8D09-2D803AB80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8924F5-43D7-F4E3-5F56-EC068E8DF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9C25EC-B90E-FAC0-8E3E-03414816A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BD8242-3E01-492B-A4DA-521157B48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04CFF1-73F2-0ECC-1D22-7E09CD24E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4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A7DAC6-B1B9-2F21-473A-2254AD9DDDF6}"/>
              </a:ext>
            </a:extLst>
          </p:cNvPr>
          <p:cNvSpPr txBox="1">
            <a:spLocks/>
          </p:cNvSpPr>
          <p:nvPr/>
        </p:nvSpPr>
        <p:spPr>
          <a:xfrm>
            <a:off x="334963" y="202808"/>
            <a:ext cx="10515600" cy="65934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課題設定（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MC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チャート）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539F1CD-70C3-8E3D-EEA9-4C0B613F34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916" t="14028" r="8963" b="6347"/>
          <a:stretch/>
        </p:blipFill>
        <p:spPr>
          <a:xfrm>
            <a:off x="763356" y="726606"/>
            <a:ext cx="10951180" cy="613139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05AD7-C162-5C9E-A159-4D8D5BE9B377}"/>
              </a:ext>
            </a:extLst>
          </p:cNvPr>
          <p:cNvSpPr txBox="1"/>
          <p:nvPr/>
        </p:nvSpPr>
        <p:spPr>
          <a:xfrm>
            <a:off x="1550080" y="1184488"/>
            <a:ext cx="4688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441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D0A7DAC6-B1B9-2F21-473A-2254AD9DDDF6}"/>
              </a:ext>
            </a:extLst>
          </p:cNvPr>
          <p:cNvSpPr txBox="1">
            <a:spLocks/>
          </p:cNvSpPr>
          <p:nvPr/>
        </p:nvSpPr>
        <p:spPr>
          <a:xfrm>
            <a:off x="334963" y="162117"/>
            <a:ext cx="5690576" cy="65934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課題の分析（ロードマップ）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87" y="491787"/>
            <a:ext cx="5821851" cy="440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7" t="5130" r="-2936" b="1870"/>
          <a:stretch/>
        </p:blipFill>
        <p:spPr bwMode="auto">
          <a:xfrm>
            <a:off x="6353331" y="5029200"/>
            <a:ext cx="5926244" cy="162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1C77D244-D905-FD8D-19AF-8D1934AE86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9665" t="13377" r="51595" b="6940"/>
          <a:stretch/>
        </p:blipFill>
        <p:spPr>
          <a:xfrm>
            <a:off x="424205" y="745224"/>
            <a:ext cx="5259025" cy="605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3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38DD1EE-80A5-815E-2988-87071EB4B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280" y="197936"/>
            <a:ext cx="5806605" cy="493209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600079E-F1D6-C398-A5A0-A3693B7BFAA5}"/>
              </a:ext>
            </a:extLst>
          </p:cNvPr>
          <p:cNvSpPr txBox="1"/>
          <p:nvPr/>
        </p:nvSpPr>
        <p:spPr>
          <a:xfrm>
            <a:off x="6782458" y="683743"/>
            <a:ext cx="1412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FF33E0-26E6-CB15-AC09-54B88D2901BA}"/>
              </a:ext>
            </a:extLst>
          </p:cNvPr>
          <p:cNvSpPr txBox="1"/>
          <p:nvPr/>
        </p:nvSpPr>
        <p:spPr>
          <a:xfrm>
            <a:off x="8621517" y="400015"/>
            <a:ext cx="210300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232217-F201-828A-6FF5-90BFD4597BF4}"/>
              </a:ext>
            </a:extLst>
          </p:cNvPr>
          <p:cNvSpPr txBox="1"/>
          <p:nvPr/>
        </p:nvSpPr>
        <p:spPr>
          <a:xfrm>
            <a:off x="6662623" y="1737090"/>
            <a:ext cx="1664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6719D4-E5A1-4D85-F155-CC54A1754594}"/>
              </a:ext>
            </a:extLst>
          </p:cNvPr>
          <p:cNvSpPr txBox="1"/>
          <p:nvPr/>
        </p:nvSpPr>
        <p:spPr>
          <a:xfrm>
            <a:off x="8594916" y="1527974"/>
            <a:ext cx="19895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737A3D-9EDA-9679-AE8B-18CBE6DCEED4}"/>
              </a:ext>
            </a:extLst>
          </p:cNvPr>
          <p:cNvSpPr txBox="1"/>
          <p:nvPr/>
        </p:nvSpPr>
        <p:spPr>
          <a:xfrm>
            <a:off x="6617310" y="2842422"/>
            <a:ext cx="1848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0016883-FEA7-38C0-835C-EFE68CD9DD74}"/>
              </a:ext>
            </a:extLst>
          </p:cNvPr>
          <p:cNvSpPr txBox="1"/>
          <p:nvPr/>
        </p:nvSpPr>
        <p:spPr>
          <a:xfrm>
            <a:off x="8650370" y="2827631"/>
            <a:ext cx="1773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5A1574-AD05-DE81-5D62-F80AF4343BB7}"/>
              </a:ext>
            </a:extLst>
          </p:cNvPr>
          <p:cNvSpPr txBox="1"/>
          <p:nvPr/>
        </p:nvSpPr>
        <p:spPr>
          <a:xfrm>
            <a:off x="6815023" y="4077368"/>
            <a:ext cx="1567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3A67B4A-B84C-BC4F-D483-486CC9D218C6}"/>
              </a:ext>
            </a:extLst>
          </p:cNvPr>
          <p:cNvSpPr txBox="1">
            <a:spLocks/>
          </p:cNvSpPr>
          <p:nvPr/>
        </p:nvSpPr>
        <p:spPr>
          <a:xfrm>
            <a:off x="334963" y="162117"/>
            <a:ext cx="5690576" cy="65934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課題の分析（ロードマップ）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コンテンツ プレースホルダー 3">
            <a:extLst>
              <a:ext uri="{FF2B5EF4-FFF2-40B4-BE49-F238E27FC236}">
                <a16:creationId xmlns:a16="http://schemas.microsoft.com/office/drawing/2014/main" id="{9CE3ED15-9573-A2D1-641C-AE6FE03761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65" t="13377" r="51595" b="6940"/>
          <a:stretch/>
        </p:blipFill>
        <p:spPr>
          <a:xfrm>
            <a:off x="465109" y="803398"/>
            <a:ext cx="5259025" cy="6054602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0DF2754-D1D1-7EA9-B2C9-415A2D87ECD9}"/>
              </a:ext>
            </a:extLst>
          </p:cNvPr>
          <p:cNvSpPr txBox="1"/>
          <p:nvPr/>
        </p:nvSpPr>
        <p:spPr>
          <a:xfrm>
            <a:off x="553259" y="1098273"/>
            <a:ext cx="4688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9D786D-817D-38A7-1074-647E09C6251A}"/>
              </a:ext>
            </a:extLst>
          </p:cNvPr>
          <p:cNvSpPr txBox="1"/>
          <p:nvPr/>
        </p:nvSpPr>
        <p:spPr>
          <a:xfrm>
            <a:off x="531114" y="2663982"/>
            <a:ext cx="47799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30FC4D5C-B146-0DCB-ABF9-29DE8CA982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7" t="5130" r="-2936" b="1870"/>
          <a:stretch/>
        </p:blipFill>
        <p:spPr bwMode="auto">
          <a:xfrm>
            <a:off x="5800647" y="5330515"/>
            <a:ext cx="6166452" cy="1365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CBC820-187C-0AA6-6278-6DAB56D15F8E}"/>
              </a:ext>
            </a:extLst>
          </p:cNvPr>
          <p:cNvSpPr txBox="1"/>
          <p:nvPr/>
        </p:nvSpPr>
        <p:spPr>
          <a:xfrm>
            <a:off x="6096000" y="5534561"/>
            <a:ext cx="5223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690E0AE-C544-CFF1-F5A3-88606CA5298B}"/>
              </a:ext>
            </a:extLst>
          </p:cNvPr>
          <p:cNvSpPr/>
          <p:nvPr/>
        </p:nvSpPr>
        <p:spPr>
          <a:xfrm>
            <a:off x="633522" y="2696544"/>
            <a:ext cx="4553176" cy="63599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98B68A8-BEDE-D9B1-D5F6-F5933D8CD093}"/>
              </a:ext>
            </a:extLst>
          </p:cNvPr>
          <p:cNvSpPr/>
          <p:nvPr/>
        </p:nvSpPr>
        <p:spPr>
          <a:xfrm>
            <a:off x="621104" y="3628205"/>
            <a:ext cx="4553176" cy="914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4A0AB17-F2CB-6F2C-2E90-97B5EAD7B57B}"/>
              </a:ext>
            </a:extLst>
          </p:cNvPr>
          <p:cNvSpPr/>
          <p:nvPr/>
        </p:nvSpPr>
        <p:spPr>
          <a:xfrm>
            <a:off x="633522" y="4676265"/>
            <a:ext cx="4540758" cy="56335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1357E53-762B-592B-9C61-3FDF2A0737A7}"/>
              </a:ext>
            </a:extLst>
          </p:cNvPr>
          <p:cNvSpPr/>
          <p:nvPr/>
        </p:nvSpPr>
        <p:spPr>
          <a:xfrm>
            <a:off x="633522" y="5415280"/>
            <a:ext cx="4553175" cy="83287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19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ABE94E-75B0-7A87-DB50-70FBF69042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2" b="32869"/>
          <a:stretch/>
        </p:blipFill>
        <p:spPr bwMode="auto">
          <a:xfrm>
            <a:off x="6145609" y="3283801"/>
            <a:ext cx="5821851" cy="226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2" b="-34163"/>
          <a:stretch/>
        </p:blipFill>
        <p:spPr bwMode="auto">
          <a:xfrm>
            <a:off x="6166463" y="162117"/>
            <a:ext cx="5821851" cy="4586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7" t="5130" r="-2936" b="1870"/>
          <a:stretch/>
        </p:blipFill>
        <p:spPr bwMode="auto">
          <a:xfrm>
            <a:off x="6166463" y="5584675"/>
            <a:ext cx="5926244" cy="116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1C77D244-D905-FD8D-19AF-8D1934AE86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9665" t="13377" r="51595" b="6940"/>
          <a:stretch/>
        </p:blipFill>
        <p:spPr>
          <a:xfrm>
            <a:off x="424204" y="745224"/>
            <a:ext cx="5259544" cy="6055200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5552D51-FAA8-22B4-8526-759AB91BD38B}"/>
              </a:ext>
            </a:extLst>
          </p:cNvPr>
          <p:cNvSpPr/>
          <p:nvPr/>
        </p:nvSpPr>
        <p:spPr>
          <a:xfrm>
            <a:off x="6285620" y="4640646"/>
            <a:ext cx="274148" cy="837502"/>
          </a:xfrm>
          <a:prstGeom prst="rect">
            <a:avLst/>
          </a:prstGeom>
          <a:solidFill>
            <a:schemeClr val="bg2">
              <a:lumMod val="90000"/>
            </a:schemeClr>
          </a:solidFill>
          <a:ln w="158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50" b="1" dirty="0">
                <a:solidFill>
                  <a:schemeClr val="tx1"/>
                </a:solidFill>
              </a:rPr>
              <a:t>ステップ</a:t>
            </a:r>
            <a:r>
              <a:rPr kumimoji="1" lang="en-US" altLang="ja-JP" sz="1000" b="1" dirty="0">
                <a:solidFill>
                  <a:schemeClr val="tx1"/>
                </a:solidFill>
              </a:rPr>
              <a:t>ⅴ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5F18839-9F1F-8343-F326-39BEB23A79DB}"/>
              </a:ext>
            </a:extLst>
          </p:cNvPr>
          <p:cNvSpPr/>
          <p:nvPr/>
        </p:nvSpPr>
        <p:spPr>
          <a:xfrm>
            <a:off x="6285620" y="3630967"/>
            <a:ext cx="274148" cy="837502"/>
          </a:xfrm>
          <a:prstGeom prst="rect">
            <a:avLst/>
          </a:prstGeom>
          <a:solidFill>
            <a:schemeClr val="bg2">
              <a:lumMod val="90000"/>
            </a:schemeClr>
          </a:solidFill>
          <a:ln w="158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50" b="1">
                <a:solidFill>
                  <a:schemeClr val="tx1"/>
                </a:solidFill>
              </a:rPr>
              <a:t>ステップ</a:t>
            </a:r>
            <a:r>
              <a:rPr lang="en-US" altLang="ja-JP" sz="800" b="1" dirty="0">
                <a:solidFill>
                  <a:schemeClr val="tx1"/>
                </a:solidFill>
              </a:rPr>
              <a:t>Ⅳ</a:t>
            </a:r>
            <a:endParaRPr kumimoji="1" lang="ja-JP" altLang="en-US" sz="800" b="1">
              <a:solidFill>
                <a:schemeClr val="tx1"/>
              </a:solidFill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B09CA2A1-09D1-52B1-B935-49CB765018F9}"/>
              </a:ext>
            </a:extLst>
          </p:cNvPr>
          <p:cNvSpPr txBox="1">
            <a:spLocks/>
          </p:cNvSpPr>
          <p:nvPr/>
        </p:nvSpPr>
        <p:spPr>
          <a:xfrm>
            <a:off x="334963" y="162117"/>
            <a:ext cx="5690576" cy="65934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課題の分析（ロードマップ）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42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Franklin Gothic Medium"/>
        <a:ea typeface="メイリオ"/>
        <a:cs typeface=""/>
      </a:majorFont>
      <a:minorFont>
        <a:latin typeface="Franklin Gothic Book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4160</TotalTime>
  <Words>28</Words>
  <Application>Microsoft Office PowerPoint</Application>
  <PresentationFormat>ワイド画面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Franklin Gothic Book</vt:lpstr>
      <vt:lpstr>Franklin Gothic Medium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shiohara mai</dc:creator>
  <cp:lastModifiedBy>a43</cp:lastModifiedBy>
  <cp:revision>83</cp:revision>
  <cp:lastPrinted>2023-07-08T06:55:24Z</cp:lastPrinted>
  <dcterms:created xsi:type="dcterms:W3CDTF">2023-06-05T04:26:07Z</dcterms:created>
  <dcterms:modified xsi:type="dcterms:W3CDTF">2025-03-04T00:52:59Z</dcterms:modified>
</cp:coreProperties>
</file>